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38" r:id="rId2"/>
    <p:sldMasterId id="2147483710" r:id="rId3"/>
  </p:sldMasterIdLst>
  <p:notesMasterIdLst>
    <p:notesMasterId r:id="rId28"/>
  </p:notesMasterIdLst>
  <p:sldIdLst>
    <p:sldId id="256" r:id="rId4"/>
    <p:sldId id="293" r:id="rId5"/>
    <p:sldId id="302" r:id="rId6"/>
    <p:sldId id="306" r:id="rId7"/>
    <p:sldId id="307" r:id="rId8"/>
    <p:sldId id="304" r:id="rId9"/>
    <p:sldId id="308" r:id="rId10"/>
    <p:sldId id="301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294" r:id="rId20"/>
    <p:sldId id="318" r:id="rId21"/>
    <p:sldId id="295" r:id="rId22"/>
    <p:sldId id="320" r:id="rId23"/>
    <p:sldId id="317" r:id="rId24"/>
    <p:sldId id="298" r:id="rId25"/>
    <p:sldId id="299" r:id="rId26"/>
    <p:sldId id="290" r:id="rId2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6" autoAdjust="0"/>
    <p:restoredTop sz="95672"/>
  </p:normalViewPr>
  <p:slideViewPr>
    <p:cSldViewPr snapToGrid="0">
      <p:cViewPr varScale="1">
        <p:scale>
          <a:sx n="107" d="100"/>
          <a:sy n="107" d="100"/>
        </p:scale>
        <p:origin x="192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GB" sz="2800" b="1" i="0" u="none" strike="noStrike" kern="1200" spc="0" baseline="0" dirty="0">
                <a:solidFill>
                  <a:srgbClr val="FFFFFF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4172706946116611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6.0714150274941897E-2"/>
          <c:y val="0.20035313001605101"/>
          <c:w val="0.90633274452860701"/>
          <c:h val="0.61595606728934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C-2D44-B459-CA4D8D3BEB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DC-2D44-B459-CA4D8D3BEB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DC-2D44-B459-CA4D8D3BE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1802688"/>
        <c:axId val="911805008"/>
      </c:barChart>
      <c:catAx>
        <c:axId val="91180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LT"/>
          </a:p>
        </c:txPr>
        <c:crossAx val="911805008"/>
        <c:crosses val="autoZero"/>
        <c:auto val="1"/>
        <c:lblAlgn val="ctr"/>
        <c:lblOffset val="100"/>
        <c:noMultiLvlLbl val="0"/>
      </c:catAx>
      <c:valAx>
        <c:axId val="91180500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LT"/>
          </a:p>
        </c:txPr>
        <c:crossAx val="91180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875333073860098"/>
          <c:y val="0.21412520064205501"/>
          <c:w val="0.455167609752203"/>
          <c:h val="0.5764482248707679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876201311338001"/>
          <c:y val="0.85477888297670701"/>
          <c:w val="0.303836012893826"/>
          <c:h val="6.81745680666320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800" b="1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0.27875333073860098"/>
          <c:y val="0.21412520064205501"/>
          <c:w val="0.455167609752203"/>
          <c:h val="0.576448224870767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44-F841-8F3D-268071AAEC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44-F841-8F3D-268071AAEC9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44-F841-8F3D-268071AAE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31045212090423"/>
          <c:y val="0.89469018977949266"/>
          <c:w val="0.4288360426720853"/>
          <c:h val="9.2564729297973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L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0.124161352454517"/>
          <c:y val="0.17301555330667401"/>
          <c:w val="0.84288554234903101"/>
          <c:h val="0.648487408993997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59-124A-B38A-A12A9CCB61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59-124A-B38A-A12A9CCB61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59-124A-B38A-A12A9CCB6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0635792"/>
        <c:axId val="910638544"/>
      </c:barChart>
      <c:catAx>
        <c:axId val="91063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0638544"/>
        <c:crosses val="autoZero"/>
        <c:auto val="1"/>
        <c:lblAlgn val="ctr"/>
        <c:lblOffset val="100"/>
        <c:noMultiLvlLbl val="0"/>
      </c:catAx>
      <c:valAx>
        <c:axId val="91063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063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i="0" u="none" strike="noStrike" kern="1200" spc="0" baseline="0" dirty="0">
                <a:solidFill>
                  <a:sysClr val="windowText" lastClr="000000"/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0.19223496302505899"/>
          <c:y val="0.16661270989103799"/>
          <c:w val="0.76637725417402702"/>
          <c:h val="0.65489025240963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80-7B4C-B672-7C12F3BE45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80-7B4C-B672-7C12F3BE45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80-7B4C-B672-7C12F3BE4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1860496"/>
        <c:axId val="911863248"/>
      </c:barChart>
      <c:catAx>
        <c:axId val="91186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1863248"/>
        <c:crosses val="autoZero"/>
        <c:auto val="1"/>
        <c:lblAlgn val="ctr"/>
        <c:lblOffset val="100"/>
        <c:noMultiLvlLbl val="0"/>
      </c:catAx>
      <c:valAx>
        <c:axId val="911863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186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3.1813688900491001E-2"/>
          <c:y val="0.195158368347221"/>
          <c:w val="0.95091916938250298"/>
          <c:h val="0.606851513229093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48-4391-9D12-9F58F75C66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8100" cap="rnd">
              <a:solidFill>
                <a:schemeClr val="tx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48-4391-9D12-9F58F75C66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48-4391-9D12-9F58F75C6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490980512"/>
        <c:axId val="-490993024"/>
      </c:lineChart>
      <c:catAx>
        <c:axId val="-49098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-490993024"/>
        <c:crosses val="autoZero"/>
        <c:auto val="1"/>
        <c:lblAlgn val="ctr"/>
        <c:lblOffset val="100"/>
        <c:noMultiLvlLbl val="0"/>
      </c:catAx>
      <c:valAx>
        <c:axId val="-490993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-490980512"/>
        <c:crosses val="autoZero"/>
        <c:crossBetween val="between"/>
      </c:valAx>
      <c:spPr>
        <a:noFill/>
        <a:ln w="19050">
          <a:noFill/>
        </a:ln>
        <a:effectLst/>
      </c:spPr>
    </c:plotArea>
    <c:legend>
      <c:legendPos val="b"/>
      <c:layout>
        <c:manualLayout>
          <c:xMode val="edge"/>
          <c:yMode val="edge"/>
          <c:x val="0.31905483996099798"/>
          <c:y val="0.93290243932778505"/>
          <c:w val="0.324699448716955"/>
          <c:h val="6.7097560672214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935FC-D465-5C49-99AF-54B0B4BB67CC}" type="doc">
      <dgm:prSet loTypeId="urn:microsoft.com/office/officeart/2005/8/layout/orgChart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EBAF3C-87C9-4048-A845-D8B2906A13D9}">
      <dgm:prSet phldrT="[Text]" phldr="1" custT="1"/>
      <dgm:spPr>
        <a:solidFill>
          <a:schemeClr val="accent1"/>
        </a:solidFill>
      </dgm:spPr>
      <dgm:t>
        <a:bodyPr/>
        <a:lstStyle/>
        <a:p>
          <a:endParaRPr lang="en-US" sz="1800" noProof="0" dirty="0"/>
        </a:p>
      </dgm:t>
    </dgm:pt>
    <dgm:pt modelId="{89C8FDBF-46B7-9149-A4E7-75CCC7D85479}" type="parTrans" cxnId="{55184345-3B52-C04E-BD92-75E5A6AA766A}">
      <dgm:prSet/>
      <dgm:spPr/>
      <dgm:t>
        <a:bodyPr/>
        <a:lstStyle/>
        <a:p>
          <a:endParaRPr lang="en-US" sz="1800" noProof="0" dirty="0"/>
        </a:p>
      </dgm:t>
    </dgm:pt>
    <dgm:pt modelId="{1FC1B797-0813-C04D-BED7-E90A1C3F6D08}" type="sibTrans" cxnId="{55184345-3B52-C04E-BD92-75E5A6AA766A}">
      <dgm:prSet/>
      <dgm:spPr/>
      <dgm:t>
        <a:bodyPr/>
        <a:lstStyle/>
        <a:p>
          <a:endParaRPr lang="en-US" sz="1800" noProof="0" dirty="0"/>
        </a:p>
      </dgm:t>
    </dgm:pt>
    <dgm:pt modelId="{19321E65-8CEC-204A-8320-AFA01211907A}" type="asst">
      <dgm:prSet phldrT="[Text]" phldr="1" custT="1"/>
      <dgm:spPr>
        <a:solidFill>
          <a:schemeClr val="accent3"/>
        </a:solidFill>
      </dgm:spPr>
      <dgm:t>
        <a:bodyPr/>
        <a:lstStyle/>
        <a:p>
          <a:endParaRPr lang="en-US" sz="1800" noProof="0" dirty="0"/>
        </a:p>
      </dgm:t>
    </dgm:pt>
    <dgm:pt modelId="{C524B1EA-3CBF-C04E-A126-D44C20851CF2}" type="parTrans" cxnId="{50EE8B5C-F4DA-F44E-AF7C-673DD5A012FA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E0CAE861-4D27-9D4D-B125-3F37B54B549A}" type="sibTrans" cxnId="{50EE8B5C-F4DA-F44E-AF7C-673DD5A012FA}">
      <dgm:prSet/>
      <dgm:spPr/>
      <dgm:t>
        <a:bodyPr/>
        <a:lstStyle/>
        <a:p>
          <a:endParaRPr lang="en-US" sz="1800" noProof="0" dirty="0"/>
        </a:p>
      </dgm:t>
    </dgm:pt>
    <dgm:pt modelId="{4BDA59B2-2AAA-3F4B-BC1E-B3459F9E96DD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800" noProof="0" dirty="0"/>
        </a:p>
      </dgm:t>
    </dgm:pt>
    <dgm:pt modelId="{17D58DB4-3A1B-034E-9D9C-ED1B73EBD044}" type="parTrans" cxnId="{E5C8BA6B-73DB-E442-A213-FDCFA5B255D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EC212A35-48C6-AA40-BA19-49A0C9D18805}" type="sibTrans" cxnId="{E5C8BA6B-73DB-E442-A213-FDCFA5B255D8}">
      <dgm:prSet/>
      <dgm:spPr/>
      <dgm:t>
        <a:bodyPr/>
        <a:lstStyle/>
        <a:p>
          <a:endParaRPr lang="en-US" sz="1800" noProof="0" dirty="0"/>
        </a:p>
      </dgm:t>
    </dgm:pt>
    <dgm:pt modelId="{99093EAA-AF80-5247-87E6-1FEC7E973B94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800" noProof="0" dirty="0"/>
        </a:p>
      </dgm:t>
    </dgm:pt>
    <dgm:pt modelId="{17CF2578-FAB6-4D47-B56D-DCB6B1E35131}" type="parTrans" cxnId="{8DDEE842-C267-8B47-B44E-A104FBFF6AF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6D3F3A52-D1D4-EE40-AAF2-5F7FAD0F700C}" type="sibTrans" cxnId="{8DDEE842-C267-8B47-B44E-A104FBFF6AF4}">
      <dgm:prSet/>
      <dgm:spPr/>
      <dgm:t>
        <a:bodyPr/>
        <a:lstStyle/>
        <a:p>
          <a:endParaRPr lang="en-US" sz="1800" noProof="0" dirty="0"/>
        </a:p>
      </dgm:t>
    </dgm:pt>
    <dgm:pt modelId="{D2256546-A636-1B43-87BD-60893137DC03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800" noProof="0" dirty="0"/>
        </a:p>
      </dgm:t>
    </dgm:pt>
    <dgm:pt modelId="{DB045699-2364-E345-AB11-297421C22456}" type="parTrans" cxnId="{CF5B6370-A580-394D-9001-AF3C83E803A0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72205F96-AEE9-3E4C-A6AF-488A199E5E6A}" type="sibTrans" cxnId="{CF5B6370-A580-394D-9001-AF3C83E803A0}">
      <dgm:prSet/>
      <dgm:spPr/>
      <dgm:t>
        <a:bodyPr/>
        <a:lstStyle/>
        <a:p>
          <a:endParaRPr lang="en-US" sz="1800" noProof="0" dirty="0"/>
        </a:p>
      </dgm:t>
    </dgm:pt>
    <dgm:pt modelId="{68D71B7A-7706-CE49-86FC-B633A8796021}" type="pres">
      <dgm:prSet presAssocID="{E45935FC-D465-5C49-99AF-54B0B4BB67C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80E6A7-9E20-D846-928C-C6F4B0ADA519}" type="pres">
      <dgm:prSet presAssocID="{23EBAF3C-87C9-4048-A845-D8B2906A13D9}" presName="hierRoot1" presStyleCnt="0">
        <dgm:presLayoutVars>
          <dgm:hierBranch val="init"/>
        </dgm:presLayoutVars>
      </dgm:prSet>
      <dgm:spPr/>
    </dgm:pt>
    <dgm:pt modelId="{61FB721F-75F1-C345-B645-2CD33ADD2C7B}" type="pres">
      <dgm:prSet presAssocID="{23EBAF3C-87C9-4048-A845-D8B2906A13D9}" presName="rootComposite1" presStyleCnt="0"/>
      <dgm:spPr/>
    </dgm:pt>
    <dgm:pt modelId="{4EBBBE83-3EBC-BA43-A399-38D489E06E53}" type="pres">
      <dgm:prSet presAssocID="{23EBAF3C-87C9-4048-A845-D8B2906A13D9}" presName="rootText1" presStyleLbl="node0" presStyleIdx="0" presStyleCnt="1">
        <dgm:presLayoutVars>
          <dgm:chPref val="3"/>
        </dgm:presLayoutVars>
      </dgm:prSet>
      <dgm:spPr/>
    </dgm:pt>
    <dgm:pt modelId="{58360F71-92A6-6747-A7CB-4AD71283042E}" type="pres">
      <dgm:prSet presAssocID="{23EBAF3C-87C9-4048-A845-D8B2906A13D9}" presName="rootConnector1" presStyleLbl="node1" presStyleIdx="0" presStyleCnt="0"/>
      <dgm:spPr/>
    </dgm:pt>
    <dgm:pt modelId="{D5B34F25-4F78-DF49-A3E2-1DE7CD464CE9}" type="pres">
      <dgm:prSet presAssocID="{23EBAF3C-87C9-4048-A845-D8B2906A13D9}" presName="hierChild2" presStyleCnt="0"/>
      <dgm:spPr/>
    </dgm:pt>
    <dgm:pt modelId="{7C038EDC-0733-A547-A2F3-1F36DD361350}" type="pres">
      <dgm:prSet presAssocID="{17D58DB4-3A1B-034E-9D9C-ED1B73EBD044}" presName="Name37" presStyleLbl="parChTrans1D2" presStyleIdx="0" presStyleCnt="4"/>
      <dgm:spPr/>
    </dgm:pt>
    <dgm:pt modelId="{C8D9D9BF-9AF5-BD46-BBE6-B47A6AF0F668}" type="pres">
      <dgm:prSet presAssocID="{4BDA59B2-2AAA-3F4B-BC1E-B3459F9E96DD}" presName="hierRoot2" presStyleCnt="0">
        <dgm:presLayoutVars>
          <dgm:hierBranch val="init"/>
        </dgm:presLayoutVars>
      </dgm:prSet>
      <dgm:spPr/>
    </dgm:pt>
    <dgm:pt modelId="{93B2F195-DF6C-5844-BDF7-2291325F4D9A}" type="pres">
      <dgm:prSet presAssocID="{4BDA59B2-2AAA-3F4B-BC1E-B3459F9E96DD}" presName="rootComposite" presStyleCnt="0"/>
      <dgm:spPr/>
    </dgm:pt>
    <dgm:pt modelId="{8848FDB8-C289-DF45-B623-FB7491BF90EA}" type="pres">
      <dgm:prSet presAssocID="{4BDA59B2-2AAA-3F4B-BC1E-B3459F9E96DD}" presName="rootText" presStyleLbl="node2" presStyleIdx="0" presStyleCnt="3">
        <dgm:presLayoutVars>
          <dgm:chPref val="3"/>
        </dgm:presLayoutVars>
      </dgm:prSet>
      <dgm:spPr/>
    </dgm:pt>
    <dgm:pt modelId="{397AFBB5-5F7E-D344-B26E-C4287FB15EA9}" type="pres">
      <dgm:prSet presAssocID="{4BDA59B2-2AAA-3F4B-BC1E-B3459F9E96DD}" presName="rootConnector" presStyleLbl="node2" presStyleIdx="0" presStyleCnt="3"/>
      <dgm:spPr/>
    </dgm:pt>
    <dgm:pt modelId="{E3AA8160-ECDB-B540-8E52-CE65F98B511D}" type="pres">
      <dgm:prSet presAssocID="{4BDA59B2-2AAA-3F4B-BC1E-B3459F9E96DD}" presName="hierChild4" presStyleCnt="0"/>
      <dgm:spPr/>
    </dgm:pt>
    <dgm:pt modelId="{D7839BBA-1A9F-BD46-8625-DA3225668926}" type="pres">
      <dgm:prSet presAssocID="{4BDA59B2-2AAA-3F4B-BC1E-B3459F9E96DD}" presName="hierChild5" presStyleCnt="0"/>
      <dgm:spPr/>
    </dgm:pt>
    <dgm:pt modelId="{B2380AD3-D09C-814E-8C65-C54A2EE19A24}" type="pres">
      <dgm:prSet presAssocID="{17CF2578-FAB6-4D47-B56D-DCB6B1E35131}" presName="Name37" presStyleLbl="parChTrans1D2" presStyleIdx="1" presStyleCnt="4"/>
      <dgm:spPr/>
    </dgm:pt>
    <dgm:pt modelId="{4D426444-DD95-E04F-B6F3-1656999ACEF3}" type="pres">
      <dgm:prSet presAssocID="{99093EAA-AF80-5247-87E6-1FEC7E973B94}" presName="hierRoot2" presStyleCnt="0">
        <dgm:presLayoutVars>
          <dgm:hierBranch val="init"/>
        </dgm:presLayoutVars>
      </dgm:prSet>
      <dgm:spPr/>
    </dgm:pt>
    <dgm:pt modelId="{94D83789-5A89-DE4B-A799-1C2D82C33CF8}" type="pres">
      <dgm:prSet presAssocID="{99093EAA-AF80-5247-87E6-1FEC7E973B94}" presName="rootComposite" presStyleCnt="0"/>
      <dgm:spPr/>
    </dgm:pt>
    <dgm:pt modelId="{510A9F46-BC4B-9E4C-8895-5FCC859B7195}" type="pres">
      <dgm:prSet presAssocID="{99093EAA-AF80-5247-87E6-1FEC7E973B94}" presName="rootText" presStyleLbl="node2" presStyleIdx="1" presStyleCnt="3">
        <dgm:presLayoutVars>
          <dgm:chPref val="3"/>
        </dgm:presLayoutVars>
      </dgm:prSet>
      <dgm:spPr/>
    </dgm:pt>
    <dgm:pt modelId="{50988116-EE00-3944-A112-0520EA069031}" type="pres">
      <dgm:prSet presAssocID="{99093EAA-AF80-5247-87E6-1FEC7E973B94}" presName="rootConnector" presStyleLbl="node2" presStyleIdx="1" presStyleCnt="3"/>
      <dgm:spPr/>
    </dgm:pt>
    <dgm:pt modelId="{7A51D8DB-5300-8042-96E3-61A64D9E4678}" type="pres">
      <dgm:prSet presAssocID="{99093EAA-AF80-5247-87E6-1FEC7E973B94}" presName="hierChild4" presStyleCnt="0"/>
      <dgm:spPr/>
    </dgm:pt>
    <dgm:pt modelId="{C6A1D6F0-649A-CB40-A01D-05EA9ED189FC}" type="pres">
      <dgm:prSet presAssocID="{99093EAA-AF80-5247-87E6-1FEC7E973B94}" presName="hierChild5" presStyleCnt="0"/>
      <dgm:spPr/>
    </dgm:pt>
    <dgm:pt modelId="{B6408797-0D57-2749-8B78-0207BE77E45F}" type="pres">
      <dgm:prSet presAssocID="{DB045699-2364-E345-AB11-297421C22456}" presName="Name37" presStyleLbl="parChTrans1D2" presStyleIdx="2" presStyleCnt="4"/>
      <dgm:spPr/>
    </dgm:pt>
    <dgm:pt modelId="{2117811C-4483-0243-81E5-786626829825}" type="pres">
      <dgm:prSet presAssocID="{D2256546-A636-1B43-87BD-60893137DC03}" presName="hierRoot2" presStyleCnt="0">
        <dgm:presLayoutVars>
          <dgm:hierBranch val="init"/>
        </dgm:presLayoutVars>
      </dgm:prSet>
      <dgm:spPr/>
    </dgm:pt>
    <dgm:pt modelId="{3C9178E2-7EC0-AB49-9283-49161A9FDD4C}" type="pres">
      <dgm:prSet presAssocID="{D2256546-A636-1B43-87BD-60893137DC03}" presName="rootComposite" presStyleCnt="0"/>
      <dgm:spPr/>
    </dgm:pt>
    <dgm:pt modelId="{F6A93DA9-94DB-8041-B56A-EF0D6A1AC9BC}" type="pres">
      <dgm:prSet presAssocID="{D2256546-A636-1B43-87BD-60893137DC03}" presName="rootText" presStyleLbl="node2" presStyleIdx="2" presStyleCnt="3">
        <dgm:presLayoutVars>
          <dgm:chPref val="3"/>
        </dgm:presLayoutVars>
      </dgm:prSet>
      <dgm:spPr/>
    </dgm:pt>
    <dgm:pt modelId="{F9054E3F-2630-7E45-984D-34CD82114255}" type="pres">
      <dgm:prSet presAssocID="{D2256546-A636-1B43-87BD-60893137DC03}" presName="rootConnector" presStyleLbl="node2" presStyleIdx="2" presStyleCnt="3"/>
      <dgm:spPr/>
    </dgm:pt>
    <dgm:pt modelId="{61A26C1E-2499-8F43-868A-82E8FA855F46}" type="pres">
      <dgm:prSet presAssocID="{D2256546-A636-1B43-87BD-60893137DC03}" presName="hierChild4" presStyleCnt="0"/>
      <dgm:spPr/>
    </dgm:pt>
    <dgm:pt modelId="{6622504C-D93D-244D-AECE-2C2C1FECE8D2}" type="pres">
      <dgm:prSet presAssocID="{D2256546-A636-1B43-87BD-60893137DC03}" presName="hierChild5" presStyleCnt="0"/>
      <dgm:spPr/>
    </dgm:pt>
    <dgm:pt modelId="{4C3852A6-1497-AE43-A858-456E44457BBD}" type="pres">
      <dgm:prSet presAssocID="{23EBAF3C-87C9-4048-A845-D8B2906A13D9}" presName="hierChild3" presStyleCnt="0"/>
      <dgm:spPr/>
    </dgm:pt>
    <dgm:pt modelId="{2339D529-2376-0942-B7B9-3453F5BCC5B7}" type="pres">
      <dgm:prSet presAssocID="{C524B1EA-3CBF-C04E-A126-D44C20851CF2}" presName="Name111" presStyleLbl="parChTrans1D2" presStyleIdx="3" presStyleCnt="4"/>
      <dgm:spPr/>
    </dgm:pt>
    <dgm:pt modelId="{12DB5E3C-86EA-AF47-B9B7-33D44CFAB3FD}" type="pres">
      <dgm:prSet presAssocID="{19321E65-8CEC-204A-8320-AFA01211907A}" presName="hierRoot3" presStyleCnt="0">
        <dgm:presLayoutVars>
          <dgm:hierBranch val="init"/>
        </dgm:presLayoutVars>
      </dgm:prSet>
      <dgm:spPr/>
    </dgm:pt>
    <dgm:pt modelId="{81EB7173-8794-9043-B892-5EA6DD8DE5A9}" type="pres">
      <dgm:prSet presAssocID="{19321E65-8CEC-204A-8320-AFA01211907A}" presName="rootComposite3" presStyleCnt="0"/>
      <dgm:spPr/>
    </dgm:pt>
    <dgm:pt modelId="{F2C2E8D0-0875-134E-981A-9CC938797590}" type="pres">
      <dgm:prSet presAssocID="{19321E65-8CEC-204A-8320-AFA01211907A}" presName="rootText3" presStyleLbl="asst1" presStyleIdx="0" presStyleCnt="1">
        <dgm:presLayoutVars>
          <dgm:chPref val="3"/>
        </dgm:presLayoutVars>
      </dgm:prSet>
      <dgm:spPr/>
    </dgm:pt>
    <dgm:pt modelId="{F2428A03-E355-CD4E-BC67-AFC02BB77E92}" type="pres">
      <dgm:prSet presAssocID="{19321E65-8CEC-204A-8320-AFA01211907A}" presName="rootConnector3" presStyleLbl="asst1" presStyleIdx="0" presStyleCnt="1"/>
      <dgm:spPr/>
    </dgm:pt>
    <dgm:pt modelId="{FD9F9529-DDFD-994D-B6FB-0D859EE29FBE}" type="pres">
      <dgm:prSet presAssocID="{19321E65-8CEC-204A-8320-AFA01211907A}" presName="hierChild6" presStyleCnt="0"/>
      <dgm:spPr/>
    </dgm:pt>
    <dgm:pt modelId="{5EB7A408-C20B-014D-A1EA-6DD05F42A42C}" type="pres">
      <dgm:prSet presAssocID="{19321E65-8CEC-204A-8320-AFA01211907A}" presName="hierChild7" presStyleCnt="0"/>
      <dgm:spPr/>
    </dgm:pt>
  </dgm:ptLst>
  <dgm:cxnLst>
    <dgm:cxn modelId="{FAD82D0D-F1A5-4243-855C-DC0AFA02C9E8}" type="presOf" srcId="{17D58DB4-3A1B-034E-9D9C-ED1B73EBD044}" destId="{7C038EDC-0733-A547-A2F3-1F36DD361350}" srcOrd="0" destOrd="0" presId="urn:microsoft.com/office/officeart/2005/8/layout/orgChart1"/>
    <dgm:cxn modelId="{C67C5118-5717-7E4C-992A-1809E38686EF}" type="presOf" srcId="{19321E65-8CEC-204A-8320-AFA01211907A}" destId="{F2C2E8D0-0875-134E-981A-9CC938797590}" srcOrd="0" destOrd="0" presId="urn:microsoft.com/office/officeart/2005/8/layout/orgChart1"/>
    <dgm:cxn modelId="{FC732C2A-9AA0-0A48-8A36-EFA79583513F}" type="presOf" srcId="{4BDA59B2-2AAA-3F4B-BC1E-B3459F9E96DD}" destId="{397AFBB5-5F7E-D344-B26E-C4287FB15EA9}" srcOrd="1" destOrd="0" presId="urn:microsoft.com/office/officeart/2005/8/layout/orgChart1"/>
    <dgm:cxn modelId="{3F5F7A30-A4A0-F248-8146-E6AFBAFB720E}" type="presOf" srcId="{DB045699-2364-E345-AB11-297421C22456}" destId="{B6408797-0D57-2749-8B78-0207BE77E45F}" srcOrd="0" destOrd="0" presId="urn:microsoft.com/office/officeart/2005/8/layout/orgChart1"/>
    <dgm:cxn modelId="{8DDEE842-C267-8B47-B44E-A104FBFF6AF4}" srcId="{23EBAF3C-87C9-4048-A845-D8B2906A13D9}" destId="{99093EAA-AF80-5247-87E6-1FEC7E973B94}" srcOrd="2" destOrd="0" parTransId="{17CF2578-FAB6-4D47-B56D-DCB6B1E35131}" sibTransId="{6D3F3A52-D1D4-EE40-AAF2-5F7FAD0F700C}"/>
    <dgm:cxn modelId="{55184345-3B52-C04E-BD92-75E5A6AA766A}" srcId="{E45935FC-D465-5C49-99AF-54B0B4BB67CC}" destId="{23EBAF3C-87C9-4048-A845-D8B2906A13D9}" srcOrd="0" destOrd="0" parTransId="{89C8FDBF-46B7-9149-A4E7-75CCC7D85479}" sibTransId="{1FC1B797-0813-C04D-BED7-E90A1C3F6D08}"/>
    <dgm:cxn modelId="{C206A74C-758B-9249-A8C7-420A4314A70D}" type="presOf" srcId="{C524B1EA-3CBF-C04E-A126-D44C20851CF2}" destId="{2339D529-2376-0942-B7B9-3453F5BCC5B7}" srcOrd="0" destOrd="0" presId="urn:microsoft.com/office/officeart/2005/8/layout/orgChart1"/>
    <dgm:cxn modelId="{50EE8B5C-F4DA-F44E-AF7C-673DD5A012FA}" srcId="{23EBAF3C-87C9-4048-A845-D8B2906A13D9}" destId="{19321E65-8CEC-204A-8320-AFA01211907A}" srcOrd="0" destOrd="0" parTransId="{C524B1EA-3CBF-C04E-A126-D44C20851CF2}" sibTransId="{E0CAE861-4D27-9D4D-B125-3F37B54B549A}"/>
    <dgm:cxn modelId="{E5C8BA6B-73DB-E442-A213-FDCFA5B255D8}" srcId="{23EBAF3C-87C9-4048-A845-D8B2906A13D9}" destId="{4BDA59B2-2AAA-3F4B-BC1E-B3459F9E96DD}" srcOrd="1" destOrd="0" parTransId="{17D58DB4-3A1B-034E-9D9C-ED1B73EBD044}" sibTransId="{EC212A35-48C6-AA40-BA19-49A0C9D18805}"/>
    <dgm:cxn modelId="{CF5B6370-A580-394D-9001-AF3C83E803A0}" srcId="{23EBAF3C-87C9-4048-A845-D8B2906A13D9}" destId="{D2256546-A636-1B43-87BD-60893137DC03}" srcOrd="3" destOrd="0" parTransId="{DB045699-2364-E345-AB11-297421C22456}" sibTransId="{72205F96-AEE9-3E4C-A6AF-488A199E5E6A}"/>
    <dgm:cxn modelId="{51ED6D72-C59A-C44D-AD95-4800C7D9B265}" type="presOf" srcId="{99093EAA-AF80-5247-87E6-1FEC7E973B94}" destId="{50988116-EE00-3944-A112-0520EA069031}" srcOrd="1" destOrd="0" presId="urn:microsoft.com/office/officeart/2005/8/layout/orgChart1"/>
    <dgm:cxn modelId="{C1DEB9A1-B654-4448-A5C0-D54BA570EB7F}" type="presOf" srcId="{23EBAF3C-87C9-4048-A845-D8B2906A13D9}" destId="{58360F71-92A6-6747-A7CB-4AD71283042E}" srcOrd="1" destOrd="0" presId="urn:microsoft.com/office/officeart/2005/8/layout/orgChart1"/>
    <dgm:cxn modelId="{5517ACA2-CC49-9D4B-8873-ACD608C40253}" type="presOf" srcId="{19321E65-8CEC-204A-8320-AFA01211907A}" destId="{F2428A03-E355-CD4E-BC67-AFC02BB77E92}" srcOrd="1" destOrd="0" presId="urn:microsoft.com/office/officeart/2005/8/layout/orgChart1"/>
    <dgm:cxn modelId="{33D041AF-2B5C-F64C-830C-59CE86786C07}" type="presOf" srcId="{23EBAF3C-87C9-4048-A845-D8B2906A13D9}" destId="{4EBBBE83-3EBC-BA43-A399-38D489E06E53}" srcOrd="0" destOrd="0" presId="urn:microsoft.com/office/officeart/2005/8/layout/orgChart1"/>
    <dgm:cxn modelId="{3FB8A7B6-5A2B-B443-BED5-3192FA4F8FD6}" type="presOf" srcId="{17CF2578-FAB6-4D47-B56D-DCB6B1E35131}" destId="{B2380AD3-D09C-814E-8C65-C54A2EE19A24}" srcOrd="0" destOrd="0" presId="urn:microsoft.com/office/officeart/2005/8/layout/orgChart1"/>
    <dgm:cxn modelId="{64F961B8-FD98-5F44-AC0B-74911A828AE2}" type="presOf" srcId="{99093EAA-AF80-5247-87E6-1FEC7E973B94}" destId="{510A9F46-BC4B-9E4C-8895-5FCC859B7195}" srcOrd="0" destOrd="0" presId="urn:microsoft.com/office/officeart/2005/8/layout/orgChart1"/>
    <dgm:cxn modelId="{200E7CBE-5040-4942-9D5B-8685D4CD1D31}" type="presOf" srcId="{D2256546-A636-1B43-87BD-60893137DC03}" destId="{F9054E3F-2630-7E45-984D-34CD82114255}" srcOrd="1" destOrd="0" presId="urn:microsoft.com/office/officeart/2005/8/layout/orgChart1"/>
    <dgm:cxn modelId="{7A4C35D5-77D1-A241-B661-CAB45C203674}" type="presOf" srcId="{D2256546-A636-1B43-87BD-60893137DC03}" destId="{F6A93DA9-94DB-8041-B56A-EF0D6A1AC9BC}" srcOrd="0" destOrd="0" presId="urn:microsoft.com/office/officeart/2005/8/layout/orgChart1"/>
    <dgm:cxn modelId="{8DCD8FD8-851A-014E-B6FF-CAA4705C8CBD}" type="presOf" srcId="{4BDA59B2-2AAA-3F4B-BC1E-B3459F9E96DD}" destId="{8848FDB8-C289-DF45-B623-FB7491BF90EA}" srcOrd="0" destOrd="0" presId="urn:microsoft.com/office/officeart/2005/8/layout/orgChart1"/>
    <dgm:cxn modelId="{0EE496F0-B517-5B4D-B558-9DD721C4DEB6}" type="presOf" srcId="{E45935FC-D465-5C49-99AF-54B0B4BB67CC}" destId="{68D71B7A-7706-CE49-86FC-B633A8796021}" srcOrd="0" destOrd="0" presId="urn:microsoft.com/office/officeart/2005/8/layout/orgChart1"/>
    <dgm:cxn modelId="{C4C132CC-6ED2-A441-8805-D642CEB92593}" type="presParOf" srcId="{68D71B7A-7706-CE49-86FC-B633A8796021}" destId="{DC80E6A7-9E20-D846-928C-C6F4B0ADA519}" srcOrd="0" destOrd="0" presId="urn:microsoft.com/office/officeart/2005/8/layout/orgChart1"/>
    <dgm:cxn modelId="{B40FF42B-F45A-394B-86A1-4CF9EC3ABCE2}" type="presParOf" srcId="{DC80E6A7-9E20-D846-928C-C6F4B0ADA519}" destId="{61FB721F-75F1-C345-B645-2CD33ADD2C7B}" srcOrd="0" destOrd="0" presId="urn:microsoft.com/office/officeart/2005/8/layout/orgChart1"/>
    <dgm:cxn modelId="{81CCF0D0-2411-6F4D-9B8B-27FA7D8149F0}" type="presParOf" srcId="{61FB721F-75F1-C345-B645-2CD33ADD2C7B}" destId="{4EBBBE83-3EBC-BA43-A399-38D489E06E53}" srcOrd="0" destOrd="0" presId="urn:microsoft.com/office/officeart/2005/8/layout/orgChart1"/>
    <dgm:cxn modelId="{D55DE2C4-656F-D049-B13D-78F2F1736137}" type="presParOf" srcId="{61FB721F-75F1-C345-B645-2CD33ADD2C7B}" destId="{58360F71-92A6-6747-A7CB-4AD71283042E}" srcOrd="1" destOrd="0" presId="urn:microsoft.com/office/officeart/2005/8/layout/orgChart1"/>
    <dgm:cxn modelId="{C2A0FFF4-0979-EB45-B0AF-E419D396363A}" type="presParOf" srcId="{DC80E6A7-9E20-D846-928C-C6F4B0ADA519}" destId="{D5B34F25-4F78-DF49-A3E2-1DE7CD464CE9}" srcOrd="1" destOrd="0" presId="urn:microsoft.com/office/officeart/2005/8/layout/orgChart1"/>
    <dgm:cxn modelId="{BBE5D918-9BAE-294E-A875-38F7EB46784D}" type="presParOf" srcId="{D5B34F25-4F78-DF49-A3E2-1DE7CD464CE9}" destId="{7C038EDC-0733-A547-A2F3-1F36DD361350}" srcOrd="0" destOrd="0" presId="urn:microsoft.com/office/officeart/2005/8/layout/orgChart1"/>
    <dgm:cxn modelId="{5A135172-E8C1-0441-B6B4-0BDFB4C141C1}" type="presParOf" srcId="{D5B34F25-4F78-DF49-A3E2-1DE7CD464CE9}" destId="{C8D9D9BF-9AF5-BD46-BBE6-B47A6AF0F668}" srcOrd="1" destOrd="0" presId="urn:microsoft.com/office/officeart/2005/8/layout/orgChart1"/>
    <dgm:cxn modelId="{D9A52203-50EE-B44A-9736-9A3170B90A09}" type="presParOf" srcId="{C8D9D9BF-9AF5-BD46-BBE6-B47A6AF0F668}" destId="{93B2F195-DF6C-5844-BDF7-2291325F4D9A}" srcOrd="0" destOrd="0" presId="urn:microsoft.com/office/officeart/2005/8/layout/orgChart1"/>
    <dgm:cxn modelId="{79A9ADA0-C875-A74F-A76A-5267AE16265E}" type="presParOf" srcId="{93B2F195-DF6C-5844-BDF7-2291325F4D9A}" destId="{8848FDB8-C289-DF45-B623-FB7491BF90EA}" srcOrd="0" destOrd="0" presId="urn:microsoft.com/office/officeart/2005/8/layout/orgChart1"/>
    <dgm:cxn modelId="{EFC5F68F-802E-A64B-AFAD-34B7812A9ADD}" type="presParOf" srcId="{93B2F195-DF6C-5844-BDF7-2291325F4D9A}" destId="{397AFBB5-5F7E-D344-B26E-C4287FB15EA9}" srcOrd="1" destOrd="0" presId="urn:microsoft.com/office/officeart/2005/8/layout/orgChart1"/>
    <dgm:cxn modelId="{FF3CE70C-684B-6442-BBE1-36E793FC58F2}" type="presParOf" srcId="{C8D9D9BF-9AF5-BD46-BBE6-B47A6AF0F668}" destId="{E3AA8160-ECDB-B540-8E52-CE65F98B511D}" srcOrd="1" destOrd="0" presId="urn:microsoft.com/office/officeart/2005/8/layout/orgChart1"/>
    <dgm:cxn modelId="{AE294C77-167F-D641-A024-7838673AA0BB}" type="presParOf" srcId="{C8D9D9BF-9AF5-BD46-BBE6-B47A6AF0F668}" destId="{D7839BBA-1A9F-BD46-8625-DA3225668926}" srcOrd="2" destOrd="0" presId="urn:microsoft.com/office/officeart/2005/8/layout/orgChart1"/>
    <dgm:cxn modelId="{6D00B77B-4E32-5347-BD3B-9BB1EB8DA858}" type="presParOf" srcId="{D5B34F25-4F78-DF49-A3E2-1DE7CD464CE9}" destId="{B2380AD3-D09C-814E-8C65-C54A2EE19A24}" srcOrd="2" destOrd="0" presId="urn:microsoft.com/office/officeart/2005/8/layout/orgChart1"/>
    <dgm:cxn modelId="{52030AED-E1E8-BB47-8726-7200708E85CE}" type="presParOf" srcId="{D5B34F25-4F78-DF49-A3E2-1DE7CD464CE9}" destId="{4D426444-DD95-E04F-B6F3-1656999ACEF3}" srcOrd="3" destOrd="0" presId="urn:microsoft.com/office/officeart/2005/8/layout/orgChart1"/>
    <dgm:cxn modelId="{1D842886-8447-FC40-B163-2D2DB0997F8B}" type="presParOf" srcId="{4D426444-DD95-E04F-B6F3-1656999ACEF3}" destId="{94D83789-5A89-DE4B-A799-1C2D82C33CF8}" srcOrd="0" destOrd="0" presId="urn:microsoft.com/office/officeart/2005/8/layout/orgChart1"/>
    <dgm:cxn modelId="{586496E1-A0A9-CF47-8F29-B430CD4CE0CD}" type="presParOf" srcId="{94D83789-5A89-DE4B-A799-1C2D82C33CF8}" destId="{510A9F46-BC4B-9E4C-8895-5FCC859B7195}" srcOrd="0" destOrd="0" presId="urn:microsoft.com/office/officeart/2005/8/layout/orgChart1"/>
    <dgm:cxn modelId="{73E2F6D2-4286-BB44-8BF5-0F4BA1F924C1}" type="presParOf" srcId="{94D83789-5A89-DE4B-A799-1C2D82C33CF8}" destId="{50988116-EE00-3944-A112-0520EA069031}" srcOrd="1" destOrd="0" presId="urn:microsoft.com/office/officeart/2005/8/layout/orgChart1"/>
    <dgm:cxn modelId="{AA7CA68E-ACFD-1742-90C3-A2E3B2FEE6D7}" type="presParOf" srcId="{4D426444-DD95-E04F-B6F3-1656999ACEF3}" destId="{7A51D8DB-5300-8042-96E3-61A64D9E4678}" srcOrd="1" destOrd="0" presId="urn:microsoft.com/office/officeart/2005/8/layout/orgChart1"/>
    <dgm:cxn modelId="{975C43AD-8CB7-FB43-8A6B-BDDD55CC1989}" type="presParOf" srcId="{4D426444-DD95-E04F-B6F3-1656999ACEF3}" destId="{C6A1D6F0-649A-CB40-A01D-05EA9ED189FC}" srcOrd="2" destOrd="0" presId="urn:microsoft.com/office/officeart/2005/8/layout/orgChart1"/>
    <dgm:cxn modelId="{0342F8EE-B13E-FE4D-95A2-2A9D553405F2}" type="presParOf" srcId="{D5B34F25-4F78-DF49-A3E2-1DE7CD464CE9}" destId="{B6408797-0D57-2749-8B78-0207BE77E45F}" srcOrd="4" destOrd="0" presId="urn:microsoft.com/office/officeart/2005/8/layout/orgChart1"/>
    <dgm:cxn modelId="{ABDC0404-B546-8848-9FDD-6C6FADD84632}" type="presParOf" srcId="{D5B34F25-4F78-DF49-A3E2-1DE7CD464CE9}" destId="{2117811C-4483-0243-81E5-786626829825}" srcOrd="5" destOrd="0" presId="urn:microsoft.com/office/officeart/2005/8/layout/orgChart1"/>
    <dgm:cxn modelId="{D557E0FA-44B4-D547-AF3E-C73F83E1C0C9}" type="presParOf" srcId="{2117811C-4483-0243-81E5-786626829825}" destId="{3C9178E2-7EC0-AB49-9283-49161A9FDD4C}" srcOrd="0" destOrd="0" presId="urn:microsoft.com/office/officeart/2005/8/layout/orgChart1"/>
    <dgm:cxn modelId="{89FD4074-5294-144C-B98D-7B4ECF0A6078}" type="presParOf" srcId="{3C9178E2-7EC0-AB49-9283-49161A9FDD4C}" destId="{F6A93DA9-94DB-8041-B56A-EF0D6A1AC9BC}" srcOrd="0" destOrd="0" presId="urn:microsoft.com/office/officeart/2005/8/layout/orgChart1"/>
    <dgm:cxn modelId="{AAEDDBAD-7B48-F048-BAA8-2C175A9408A0}" type="presParOf" srcId="{3C9178E2-7EC0-AB49-9283-49161A9FDD4C}" destId="{F9054E3F-2630-7E45-984D-34CD82114255}" srcOrd="1" destOrd="0" presId="urn:microsoft.com/office/officeart/2005/8/layout/orgChart1"/>
    <dgm:cxn modelId="{76A723F4-3A0F-E347-BEC5-6F529DFF0A35}" type="presParOf" srcId="{2117811C-4483-0243-81E5-786626829825}" destId="{61A26C1E-2499-8F43-868A-82E8FA855F46}" srcOrd="1" destOrd="0" presId="urn:microsoft.com/office/officeart/2005/8/layout/orgChart1"/>
    <dgm:cxn modelId="{A406AF07-8D30-0D48-8DE1-7031EB1EBCA7}" type="presParOf" srcId="{2117811C-4483-0243-81E5-786626829825}" destId="{6622504C-D93D-244D-AECE-2C2C1FECE8D2}" srcOrd="2" destOrd="0" presId="urn:microsoft.com/office/officeart/2005/8/layout/orgChart1"/>
    <dgm:cxn modelId="{DA3BC5D6-8DDB-EE43-BB7A-18FEF06B4C1F}" type="presParOf" srcId="{DC80E6A7-9E20-D846-928C-C6F4B0ADA519}" destId="{4C3852A6-1497-AE43-A858-456E44457BBD}" srcOrd="2" destOrd="0" presId="urn:microsoft.com/office/officeart/2005/8/layout/orgChart1"/>
    <dgm:cxn modelId="{5DDE69DB-2A0E-474B-B800-B7B58A2C7481}" type="presParOf" srcId="{4C3852A6-1497-AE43-A858-456E44457BBD}" destId="{2339D529-2376-0942-B7B9-3453F5BCC5B7}" srcOrd="0" destOrd="0" presId="urn:microsoft.com/office/officeart/2005/8/layout/orgChart1"/>
    <dgm:cxn modelId="{5466D52B-AA5E-A844-A2E2-D866F5E0FF00}" type="presParOf" srcId="{4C3852A6-1497-AE43-A858-456E44457BBD}" destId="{12DB5E3C-86EA-AF47-B9B7-33D44CFAB3FD}" srcOrd="1" destOrd="0" presId="urn:microsoft.com/office/officeart/2005/8/layout/orgChart1"/>
    <dgm:cxn modelId="{0212DF7E-EFC4-AF48-B542-C8CD2E97BE05}" type="presParOf" srcId="{12DB5E3C-86EA-AF47-B9B7-33D44CFAB3FD}" destId="{81EB7173-8794-9043-B892-5EA6DD8DE5A9}" srcOrd="0" destOrd="0" presId="urn:microsoft.com/office/officeart/2005/8/layout/orgChart1"/>
    <dgm:cxn modelId="{DD8916CD-D449-534C-BE01-09DA668741B1}" type="presParOf" srcId="{81EB7173-8794-9043-B892-5EA6DD8DE5A9}" destId="{F2C2E8D0-0875-134E-981A-9CC938797590}" srcOrd="0" destOrd="0" presId="urn:microsoft.com/office/officeart/2005/8/layout/orgChart1"/>
    <dgm:cxn modelId="{0B6BE1D0-19E6-624F-B5BC-B2F66B9385AF}" type="presParOf" srcId="{81EB7173-8794-9043-B892-5EA6DD8DE5A9}" destId="{F2428A03-E355-CD4E-BC67-AFC02BB77E92}" srcOrd="1" destOrd="0" presId="urn:microsoft.com/office/officeart/2005/8/layout/orgChart1"/>
    <dgm:cxn modelId="{0F0E76D0-1B24-3548-B163-1F95C8C69BEB}" type="presParOf" srcId="{12DB5E3C-86EA-AF47-B9B7-33D44CFAB3FD}" destId="{FD9F9529-DDFD-994D-B6FB-0D859EE29FBE}" srcOrd="1" destOrd="0" presId="urn:microsoft.com/office/officeart/2005/8/layout/orgChart1"/>
    <dgm:cxn modelId="{8B13E741-BF63-474C-98B1-04BD81B31695}" type="presParOf" srcId="{12DB5E3C-86EA-AF47-B9B7-33D44CFAB3FD}" destId="{5EB7A408-C20B-014D-A1EA-6DD05F42A4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9D529-2376-0942-B7B9-3453F5BCC5B7}">
      <dsp:nvSpPr>
        <dsp:cNvPr id="0" name=""/>
        <dsp:cNvSpPr/>
      </dsp:nvSpPr>
      <dsp:spPr>
        <a:xfrm>
          <a:off x="4033256" y="1019327"/>
          <a:ext cx="213941" cy="937266"/>
        </a:xfrm>
        <a:custGeom>
          <a:avLst/>
          <a:gdLst/>
          <a:ahLst/>
          <a:cxnLst/>
          <a:rect l="0" t="0" r="0" b="0"/>
          <a:pathLst>
            <a:path>
              <a:moveTo>
                <a:pt x="213941" y="0"/>
              </a:moveTo>
              <a:lnTo>
                <a:pt x="213941" y="937266"/>
              </a:lnTo>
              <a:lnTo>
                <a:pt x="0" y="937266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08797-0D57-2749-8B78-0207BE77E45F}">
      <dsp:nvSpPr>
        <dsp:cNvPr id="0" name=""/>
        <dsp:cNvSpPr/>
      </dsp:nvSpPr>
      <dsp:spPr>
        <a:xfrm>
          <a:off x="4247198" y="1019327"/>
          <a:ext cx="2465417" cy="1874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0591"/>
              </a:lnTo>
              <a:lnTo>
                <a:pt x="2465417" y="1660591"/>
              </a:lnTo>
              <a:lnTo>
                <a:pt x="2465417" y="1874532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80AD3-D09C-814E-8C65-C54A2EE19A24}">
      <dsp:nvSpPr>
        <dsp:cNvPr id="0" name=""/>
        <dsp:cNvSpPr/>
      </dsp:nvSpPr>
      <dsp:spPr>
        <a:xfrm>
          <a:off x="4201478" y="1019327"/>
          <a:ext cx="91440" cy="18745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4532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38EDC-0733-A547-A2F3-1F36DD361350}">
      <dsp:nvSpPr>
        <dsp:cNvPr id="0" name=""/>
        <dsp:cNvSpPr/>
      </dsp:nvSpPr>
      <dsp:spPr>
        <a:xfrm>
          <a:off x="1781780" y="1019327"/>
          <a:ext cx="2465417" cy="1874532"/>
        </a:xfrm>
        <a:custGeom>
          <a:avLst/>
          <a:gdLst/>
          <a:ahLst/>
          <a:cxnLst/>
          <a:rect l="0" t="0" r="0" b="0"/>
          <a:pathLst>
            <a:path>
              <a:moveTo>
                <a:pt x="2465417" y="0"/>
              </a:moveTo>
              <a:lnTo>
                <a:pt x="2465417" y="1660591"/>
              </a:lnTo>
              <a:lnTo>
                <a:pt x="0" y="1660591"/>
              </a:lnTo>
              <a:lnTo>
                <a:pt x="0" y="1874532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BBE83-3EBC-BA43-A399-38D489E06E53}">
      <dsp:nvSpPr>
        <dsp:cNvPr id="0" name=""/>
        <dsp:cNvSpPr/>
      </dsp:nvSpPr>
      <dsp:spPr>
        <a:xfrm>
          <a:off x="3228430" y="560"/>
          <a:ext cx="2037535" cy="1018767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3228430" y="560"/>
        <a:ext cx="2037535" cy="1018767"/>
      </dsp:txXfrm>
    </dsp:sp>
    <dsp:sp modelId="{8848FDB8-C289-DF45-B623-FB7491BF90EA}">
      <dsp:nvSpPr>
        <dsp:cNvPr id="0" name=""/>
        <dsp:cNvSpPr/>
      </dsp:nvSpPr>
      <dsp:spPr>
        <a:xfrm>
          <a:off x="763012" y="2893860"/>
          <a:ext cx="2037535" cy="1018767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763012" y="2893860"/>
        <a:ext cx="2037535" cy="1018767"/>
      </dsp:txXfrm>
    </dsp:sp>
    <dsp:sp modelId="{510A9F46-BC4B-9E4C-8895-5FCC859B7195}">
      <dsp:nvSpPr>
        <dsp:cNvPr id="0" name=""/>
        <dsp:cNvSpPr/>
      </dsp:nvSpPr>
      <dsp:spPr>
        <a:xfrm>
          <a:off x="3228430" y="2893860"/>
          <a:ext cx="2037535" cy="1018767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3228430" y="2893860"/>
        <a:ext cx="2037535" cy="1018767"/>
      </dsp:txXfrm>
    </dsp:sp>
    <dsp:sp modelId="{F6A93DA9-94DB-8041-B56A-EF0D6A1AC9BC}">
      <dsp:nvSpPr>
        <dsp:cNvPr id="0" name=""/>
        <dsp:cNvSpPr/>
      </dsp:nvSpPr>
      <dsp:spPr>
        <a:xfrm>
          <a:off x="5693847" y="2893860"/>
          <a:ext cx="2037535" cy="1018767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5693847" y="2893860"/>
        <a:ext cx="2037535" cy="1018767"/>
      </dsp:txXfrm>
    </dsp:sp>
    <dsp:sp modelId="{F2C2E8D0-0875-134E-981A-9CC938797590}">
      <dsp:nvSpPr>
        <dsp:cNvPr id="0" name=""/>
        <dsp:cNvSpPr/>
      </dsp:nvSpPr>
      <dsp:spPr>
        <a:xfrm>
          <a:off x="1995721" y="1447210"/>
          <a:ext cx="2037535" cy="1018767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1995721" y="1447210"/>
        <a:ext cx="2037535" cy="1018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0.38639</cdr:x>
      <cdr:y>0.43623</cdr:y>
    </cdr:from>
    <cdr:to>
      <cdr:x>0.62974</cdr:x>
      <cdr:y>0.56377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848EE9B2-3FE9-4397-46B6-FE7CD04E3DAF}"/>
            </a:ext>
          </a:extLst>
        </cdr:cNvPr>
        <cdr:cNvSpPr txBox="1"/>
      </cdr:nvSpPr>
      <cdr:spPr>
        <a:xfrm xmlns:a="http://schemas.openxmlformats.org/drawingml/2006/main">
          <a:off x="3650936" y="2498568"/>
          <a:ext cx="2299327" cy="730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lt-L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>
              <a:latin typeface="Arial" charset="0"/>
              <a:ea typeface="Arial" charset="0"/>
              <a:cs typeface="Arial" charset="0"/>
            </a:rPr>
            <a:t>55%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14A9E-596F-7640-901A-E0157329B538}" type="datetimeFigureOut">
              <a:rPr lang="en-LT" smtClean="0"/>
              <a:t>2024-08-27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8B55F-F5EF-884C-A441-20ADE5268EAA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8511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8B55F-F5EF-884C-A441-20ADE5268EAA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003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016" y="459481"/>
            <a:ext cx="3178893" cy="135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4043088"/>
            <a:ext cx="8560955" cy="23050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521776" y="3493564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35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11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04275" y="172449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409039" y="5038690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9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4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5010150" cy="3956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72511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96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9561513" cy="40195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34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838200" y="2041525"/>
            <a:ext cx="8929688" cy="40687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0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2041525"/>
            <a:ext cx="8929688" cy="4159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0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016" y="459481"/>
            <a:ext cx="3178893" cy="135747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7" y="3102776"/>
            <a:ext cx="5396345" cy="3481198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946098" y="2667741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2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47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228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55" y="599441"/>
            <a:ext cx="2721271" cy="116205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0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4043088"/>
            <a:ext cx="8560955" cy="23050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521776" y="3493564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44940C-298A-180B-C0BB-8F40CED2BD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7" y="473971"/>
            <a:ext cx="1267683" cy="14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9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7" y="3102776"/>
            <a:ext cx="5396345" cy="3481198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946098" y="2667741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DC2A9-1D9E-8C5D-558C-6D579F53A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7" y="473971"/>
            <a:ext cx="1267683" cy="14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1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8" y="3338945"/>
            <a:ext cx="5396345" cy="3186462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2869785"/>
            <a:ext cx="1410475" cy="134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B5ECC-475A-2036-9AA2-BD4D18E46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37" y="586112"/>
            <a:ext cx="1003095" cy="11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08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83908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825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591" y="1392063"/>
            <a:ext cx="6796209" cy="121692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6568" y="2909455"/>
            <a:ext cx="6796088" cy="317889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8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6737" y="586111"/>
            <a:ext cx="2626664" cy="11216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8" y="3338945"/>
            <a:ext cx="5396345" cy="3186462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2869785"/>
            <a:ext cx="1410475" cy="134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46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EDE55-7448-CBD3-F16E-2B20FDFB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19" y="5420228"/>
            <a:ext cx="859396" cy="9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2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943144" y="4727407"/>
            <a:ext cx="1943100" cy="1765468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9600" b="1">
                <a:solidFill>
                  <a:schemeClr val="tx1"/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36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79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527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2229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04275" y="172449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409039" y="5038690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87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65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04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3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5010150" cy="395605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72511" y="2156460"/>
            <a:ext cx="5010150" cy="395605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1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7221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9561513" cy="40195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11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838200" y="2041525"/>
            <a:ext cx="8929688" cy="40687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86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2041525"/>
            <a:ext cx="8929688" cy="4159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73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8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27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DF1C2-BC2B-7825-F740-E3E02E31A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5" y="599441"/>
            <a:ext cx="1032939" cy="11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71" y="449990"/>
            <a:ext cx="3197723" cy="136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4043088"/>
            <a:ext cx="8560955" cy="23050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521776" y="3493564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46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71" y="449990"/>
            <a:ext cx="3197723" cy="13655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7" y="3102776"/>
            <a:ext cx="5396345" cy="3481198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946098" y="2667741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47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6736" y="586112"/>
            <a:ext cx="2602159" cy="11111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8" y="3338945"/>
            <a:ext cx="5396345" cy="3186462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2869785"/>
            <a:ext cx="1410475" cy="134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5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91197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88184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33499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591" y="1392063"/>
            <a:ext cx="6796209" cy="121692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6568" y="2909455"/>
            <a:ext cx="6796088" cy="317889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089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3004" y="5893918"/>
            <a:ext cx="1104900" cy="4953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18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943144" y="4727407"/>
            <a:ext cx="1943100" cy="1765468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9600" b="1">
                <a:solidFill>
                  <a:schemeClr val="tx1"/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</a:lstStyle>
          <a:p>
            <a:pPr lvl="0"/>
            <a:r>
              <a:rPr lang="en-US"/>
              <a:t>1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89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0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0508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305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04275" y="172449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409039" y="5038690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59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1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591" y="1392063"/>
            <a:ext cx="6796209" cy="121692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6568" y="2909455"/>
            <a:ext cx="6796088" cy="3178897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5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0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9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5010150" cy="39560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72511" y="2156460"/>
            <a:ext cx="5010150" cy="39560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36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9561513" cy="40195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2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838200" y="2041525"/>
            <a:ext cx="8929688" cy="4068763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8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2041525"/>
            <a:ext cx="8929688" cy="41592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19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5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58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857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71" y="586112"/>
            <a:ext cx="2752482" cy="117538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0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3004" y="5852566"/>
            <a:ext cx="1104900" cy="4953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31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9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943144" y="4727407"/>
            <a:ext cx="1943100" cy="1765468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9600" b="1">
                <a:solidFill>
                  <a:schemeClr val="tx1"/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</a:lstStyle>
          <a:p>
            <a:pPr lvl="0"/>
            <a:r>
              <a:rPr lang="en-US"/>
              <a:t>1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163004" y="521818"/>
            <a:ext cx="1104900" cy="495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15787"/>
            <a:ext cx="89292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6475"/>
            <a:ext cx="8929255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6" r:id="rId2"/>
    <p:sldLayoutId id="2147483678" r:id="rId3"/>
    <p:sldLayoutId id="2147483683" r:id="rId4"/>
    <p:sldLayoutId id="2147483709" r:id="rId5"/>
    <p:sldLayoutId id="2147483654" r:id="rId6"/>
    <p:sldLayoutId id="2147483655" r:id="rId7"/>
    <p:sldLayoutId id="2147483680" r:id="rId8"/>
    <p:sldLayoutId id="2147483677" r:id="rId9"/>
    <p:sldLayoutId id="2147483656" r:id="rId10"/>
    <p:sldLayoutId id="2147483658" r:id="rId11"/>
    <p:sldLayoutId id="2147483684" r:id="rId12"/>
    <p:sldLayoutId id="2147483679" r:id="rId13"/>
    <p:sldLayoutId id="2147483685" r:id="rId14"/>
    <p:sldLayoutId id="2147483686" r:id="rId15"/>
    <p:sldLayoutId id="2147483732" r:id="rId16"/>
    <p:sldLayoutId id="2147483733" r:id="rId17"/>
    <p:sldLayoutId id="2147483734" r:id="rId18"/>
    <p:sldLayoutId id="2147483735" r:id="rId19"/>
    <p:sldLayoutId id="2147483659" r:id="rId20"/>
    <p:sldLayoutId id="2147483687" r:id="rId21"/>
    <p:sldLayoutId id="2147483688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accent3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768" userDrawn="1">
          <p15:clr>
            <a:srgbClr val="F26B43"/>
          </p15:clr>
        </p15:guide>
        <p15:guide id="4" pos="191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orient="horz" pos="43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15787"/>
            <a:ext cx="89292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6475"/>
            <a:ext cx="8929255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70B38F-2E84-ABA2-0C46-8323D27F67F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84" y="291338"/>
            <a:ext cx="859396" cy="9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accent3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768" userDrawn="1">
          <p15:clr>
            <a:srgbClr val="F26B43"/>
          </p15:clr>
        </p15:guide>
        <p15:guide id="4" pos="191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orient="horz" pos="431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163004" y="518720"/>
            <a:ext cx="1104900" cy="495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15787"/>
            <a:ext cx="89292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6475"/>
            <a:ext cx="8929255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1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30" r:id="rId16"/>
    <p:sldLayoutId id="2147483731" r:id="rId17"/>
    <p:sldLayoutId id="2147483736" r:id="rId18"/>
    <p:sldLayoutId id="2147483737" r:id="rId19"/>
    <p:sldLayoutId id="2147483726" r:id="rId20"/>
    <p:sldLayoutId id="2147483727" r:id="rId21"/>
    <p:sldLayoutId id="2147483728" r:id="rId22"/>
    <p:sldLayoutId id="2147483729" r:id="rId23"/>
    <p:sldLayoutId id="214748376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>
          <p15:clr>
            <a:srgbClr val="F26B43"/>
          </p15:clr>
        </p15:guide>
        <p15:guide id="2">
          <p15:clr>
            <a:srgbClr val="F26B43"/>
          </p15:clr>
        </p15:guide>
        <p15:guide id="3" pos="5768">
          <p15:clr>
            <a:srgbClr val="F26B43"/>
          </p15:clr>
        </p15:guide>
        <p15:guide id="4" pos="191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 pos="1434">
          <p15:clr>
            <a:srgbClr val="F26B43"/>
          </p15:clr>
        </p15:guide>
        <p15:guide id="8" orient="horz" pos="2886">
          <p15:clr>
            <a:srgbClr val="F26B43"/>
          </p15:clr>
        </p15:guide>
        <p15:guide id="9" orient="horz" pos="43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3764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A52-6C76-AD9A-D110-3C72CC78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7CB53-C0DD-F1C5-B6AB-698532B1D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2417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2FF85F7-5093-C32D-103A-3AE1068E42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A44AE3-70DC-B2FD-5506-8295C2D12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3946662-208B-8FEB-EFB4-871F335DA6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76A4F8-F797-1DB6-73DF-0782AFFA9F9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/>
          <a:stretch/>
        </p:blipFill>
        <p:spPr bwMode="auto">
          <a:xfrm>
            <a:off x="20" y="10"/>
            <a:ext cx="12191980" cy="227646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77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45A41B-263B-460D-EB7A-E16FDAED4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BFFEE-3E17-887D-E54B-7B8DD4CA8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29C5A-D1B9-7863-FB75-9A6AFEF4B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6921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A6509B-24E0-0FF5-D452-6EBAD1A94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B38F9-3D25-6DBA-68A8-870A5BCCA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93233-122D-8901-8A19-BAC1ADCDCE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BAC34-24A4-9CCF-32BC-CD63B1FC3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3450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CEDD829-B83C-5C11-7C35-4797010768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7497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9B8032A-B774-B427-3892-5B5B3465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59229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588FAE-A6EC-89CF-C259-AA7D2A39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9843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</a:t>
            </a:r>
          </a:p>
        </p:txBody>
      </p:sp>
      <p:graphicFrame>
        <p:nvGraphicFramePr>
          <p:cNvPr id="3" name="Chart Placeholder 4">
            <a:extLst>
              <a:ext uri="{FF2B5EF4-FFF2-40B4-BE49-F238E27FC236}">
                <a16:creationId xmlns:a16="http://schemas.microsoft.com/office/drawing/2014/main" id="{18285F3B-6976-FA0F-BA18-0FA794C527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294111"/>
              </p:ext>
            </p:extLst>
          </p:nvPr>
        </p:nvGraphicFramePr>
        <p:xfrm>
          <a:off x="838510" y="1306286"/>
          <a:ext cx="8976108" cy="5348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871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870790"/>
              </p:ext>
            </p:extLst>
          </p:nvPr>
        </p:nvGraphicFramePr>
        <p:xfrm>
          <a:off x="6172200" y="2155825"/>
          <a:ext cx="5010150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</a:t>
            </a:r>
          </a:p>
        </p:txBody>
      </p:sp>
      <p:graphicFrame>
        <p:nvGraphicFramePr>
          <p:cNvPr id="3" name="Chart Placeholder 5">
            <a:extLst>
              <a:ext uri="{FF2B5EF4-FFF2-40B4-BE49-F238E27FC236}">
                <a16:creationId xmlns:a16="http://schemas.microsoft.com/office/drawing/2014/main" id="{97C45E71-0542-5455-9ED8-FEFDF300A4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687931"/>
              </p:ext>
            </p:extLst>
          </p:nvPr>
        </p:nvGraphicFramePr>
        <p:xfrm>
          <a:off x="1371600" y="715787"/>
          <a:ext cx="9448800" cy="572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905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II</a:t>
            </a:r>
          </a:p>
        </p:txBody>
      </p:sp>
      <p:graphicFrame>
        <p:nvGraphicFramePr>
          <p:cNvPr id="3" name="Chart Placeholder 7">
            <a:extLst>
              <a:ext uri="{FF2B5EF4-FFF2-40B4-BE49-F238E27FC236}">
                <a16:creationId xmlns:a16="http://schemas.microsoft.com/office/drawing/2014/main" id="{E48FF653-728A-4217-4D33-76E448C71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316744"/>
              </p:ext>
            </p:extLst>
          </p:nvPr>
        </p:nvGraphicFramePr>
        <p:xfrm>
          <a:off x="1563255" y="1200768"/>
          <a:ext cx="8204200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916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0E47B-F9F8-521B-90C9-74E7141E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69E2B-D56F-68AC-639A-5EFB52092C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LT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6BC07DC-8B90-5DE4-2655-BAEBA0F8F56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" b="87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26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II</a:t>
            </a:r>
          </a:p>
        </p:txBody>
      </p:sp>
      <p:graphicFrame>
        <p:nvGraphicFramePr>
          <p:cNvPr id="5" name="Chart Placeholder 8">
            <a:extLst>
              <a:ext uri="{FF2B5EF4-FFF2-40B4-BE49-F238E27FC236}">
                <a16:creationId xmlns:a16="http://schemas.microsoft.com/office/drawing/2014/main" id="{0ACDC3FB-B386-14ED-7462-1313ED03DD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128576"/>
              </p:ext>
            </p:extLst>
          </p:nvPr>
        </p:nvGraphicFramePr>
        <p:xfrm>
          <a:off x="2049462" y="969502"/>
          <a:ext cx="8093075" cy="5545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0436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7D12-D9D4-D931-4088-E840182C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AE81D9D-EF9B-A0DB-F7F8-0A1A7DDB341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834A3A6-F760-4B0E-C9D0-66092CEF49E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62753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76798"/>
              </p:ext>
            </p:extLst>
          </p:nvPr>
        </p:nvGraphicFramePr>
        <p:xfrm>
          <a:off x="838199" y="1873405"/>
          <a:ext cx="9561513" cy="430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III</a:t>
            </a:r>
          </a:p>
        </p:txBody>
      </p:sp>
    </p:spTree>
    <p:extLst>
      <p:ext uri="{BB962C8B-B14F-4D97-AF65-F5344CB8AC3E}">
        <p14:creationId xmlns:p14="http://schemas.microsoft.com/office/powerpoint/2010/main" val="1565024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Smart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349837"/>
              </p:ext>
            </p:extLst>
          </p:nvPr>
        </p:nvGraphicFramePr>
        <p:xfrm>
          <a:off x="1177926" y="2155825"/>
          <a:ext cx="8494396" cy="391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0684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87890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A52-6C76-AD9A-D110-3C72CC78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7CB53-C0DD-F1C5-B6AB-698532B1D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8037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D65F-DCD1-45A7-14DD-3412F532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CE35B-56DA-3547-D1FF-CA9E949D0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0ABFEE-92CA-1E05-520A-B47E5B1932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9F6D4D-9BFC-D107-7A13-2EB83BF8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/>
        </p:blipFill>
        <p:spPr bwMode="auto">
          <a:xfrm>
            <a:off x="20" y="0"/>
            <a:ext cx="303528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3080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F2EF4E8-BE1F-2F7F-F666-606E0DAC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r="13235" b="-1"/>
          <a:stretch/>
        </p:blipFill>
        <p:spPr bwMode="auto">
          <a:xfrm>
            <a:off x="4517136" y="10"/>
            <a:ext cx="7674864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085F094-65FF-561F-1C00-098338C8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017B8B-C347-F804-6348-297875332F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3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032904-40AA-449E-A6AC-5F5E290D0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A1475E-C26C-6F97-6DBA-2012B267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89952-FC88-D7F9-D9EE-11BAFEF94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876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AF629A8-39A6-6B87-C143-B904C44EC1C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2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89218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2DD0-5319-0E0E-446F-8A367370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008972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6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7D7E7F"/>
      </a:accent3>
      <a:accent4>
        <a:srgbClr val="3C3C3B"/>
      </a:accent4>
      <a:accent5>
        <a:srgbClr val="D5D5D5"/>
      </a:accent5>
      <a:accent6>
        <a:srgbClr val="000000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 polychrome logo">
  <a:themeElements>
    <a:clrScheme name="Polichrominio logotipo spalvų paletė">
      <a:dk1>
        <a:srgbClr val="000000"/>
      </a:dk1>
      <a:lt1>
        <a:srgbClr val="FFFFFF"/>
      </a:lt1>
      <a:dk2>
        <a:srgbClr val="404040"/>
      </a:dk2>
      <a:lt2>
        <a:srgbClr val="FEFFFE"/>
      </a:lt2>
      <a:accent1>
        <a:srgbClr val="EBDF1F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BDF1F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1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7E7D7F"/>
      </a:accent3>
      <a:accent4>
        <a:srgbClr val="000000"/>
      </a:accent4>
      <a:accent5>
        <a:srgbClr val="D5D5D5"/>
      </a:accent5>
      <a:accent6>
        <a:srgbClr val="000000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6665</TotalTime>
  <Words>25</Words>
  <Application>Microsoft Macintosh PowerPoint</Application>
  <PresentationFormat>Widescreen</PresentationFormat>
  <Paragraphs>15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GT Walsheim Regular Oblique</vt:lpstr>
      <vt:lpstr>Custom Design</vt:lpstr>
      <vt:lpstr>With polychrome logo</vt:lpstr>
      <vt:lpstr>1_Custom Design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Chart</vt:lpstr>
      <vt:lpstr>Chart</vt:lpstr>
      <vt:lpstr>Chart II</vt:lpstr>
      <vt:lpstr>Chart II</vt:lpstr>
      <vt:lpstr>PowerPoint Presentation</vt:lpstr>
      <vt:lpstr>Chart III</vt:lpstr>
      <vt:lpstr>PowerPoint Presentation</vt:lpstr>
      <vt:lpstr>CONTACTS</vt:lpstr>
    </vt:vector>
  </TitlesOfParts>
  <Company>Vilniaus universitetas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Rokas Aleliūnas</dc:creator>
  <cp:lastModifiedBy>Agnė Legeckaitė</cp:lastModifiedBy>
  <cp:revision>111</cp:revision>
  <dcterms:created xsi:type="dcterms:W3CDTF">2017-06-28T06:49:28Z</dcterms:created>
  <dcterms:modified xsi:type="dcterms:W3CDTF">2024-08-27T13:30:22Z</dcterms:modified>
</cp:coreProperties>
</file>